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70" r:id="rId13"/>
    <p:sldId id="288" r:id="rId14"/>
    <p:sldId id="260" r:id="rId15"/>
    <p:sldId id="281" r:id="rId16"/>
    <p:sldId id="261" r:id="rId17"/>
    <p:sldId id="282" r:id="rId18"/>
    <p:sldId id="262" r:id="rId19"/>
    <p:sldId id="284" r:id="rId20"/>
    <p:sldId id="263" r:id="rId21"/>
    <p:sldId id="285" r:id="rId22"/>
    <p:sldId id="269" r:id="rId23"/>
    <p:sldId id="287" r:id="rId24"/>
    <p:sldId id="271" r:id="rId25"/>
    <p:sldId id="292" r:id="rId26"/>
    <p:sldId id="29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6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5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2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0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93680-A5C1-A14D-99BE-32264C64C4C8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FF15A-22E3-0548-BD21-EF0A9F4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maetS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Group JJNW</a:t>
            </a:r>
          </a:p>
          <a:p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Presented by Nick and Will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1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MySQL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 smtClean="0"/>
              <a:t>PHPMyAdmin</a:t>
            </a:r>
            <a:endParaRPr lang="en-US" dirty="0" smtClean="0"/>
          </a:p>
          <a:p>
            <a:pPr lvl="1"/>
            <a:r>
              <a:rPr lang="en-US" dirty="0" smtClean="0"/>
              <a:t>User Interface</a:t>
            </a:r>
          </a:p>
          <a:p>
            <a:pPr lvl="1"/>
            <a:r>
              <a:rPr lang="en-US" dirty="0" smtClean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18687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Java Web Server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JSP(</a:t>
            </a:r>
            <a:r>
              <a:rPr lang="en-US" dirty="0" err="1" smtClean="0"/>
              <a:t>JavaServer</a:t>
            </a:r>
            <a:r>
              <a:rPr lang="en-US" dirty="0" smtClean="0"/>
              <a:t> Page)</a:t>
            </a:r>
          </a:p>
          <a:p>
            <a:pPr lvl="1"/>
            <a:r>
              <a:rPr lang="en-US" dirty="0" smtClean="0"/>
              <a:t>Java embedded in HTML</a:t>
            </a:r>
          </a:p>
          <a:p>
            <a:pPr lvl="1"/>
            <a:r>
              <a:rPr lang="en-US" dirty="0" smtClean="0"/>
              <a:t>Templating dynamic web pages</a:t>
            </a:r>
          </a:p>
          <a:p>
            <a:r>
              <a:rPr lang="en-US" dirty="0" smtClean="0"/>
              <a:t>Database interaction</a:t>
            </a:r>
          </a:p>
          <a:p>
            <a:pPr lvl="1"/>
            <a:r>
              <a:rPr lang="en-US" dirty="0" smtClean="0"/>
              <a:t>JDBC(Java Database Connectivity)</a:t>
            </a:r>
          </a:p>
        </p:txBody>
      </p:sp>
    </p:spTree>
    <p:extLst>
      <p:ext uri="{BB962C8B-B14F-4D97-AF65-F5344CB8AC3E}">
        <p14:creationId xmlns:p14="http://schemas.microsoft.com/office/powerpoint/2010/main" val="417184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Shot 2015-09-16 at 2.38.02 PM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72" b="-44072"/>
          <a:stretch>
            <a:fillRect/>
          </a:stretch>
        </p:blipFill>
        <p:spPr>
          <a:xfrm>
            <a:off x="4645025" y="1305720"/>
            <a:ext cx="4041775" cy="546028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Shop 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745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Wish list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</a:t>
            </a:r>
            <a:endParaRPr lang="en-US" dirty="0"/>
          </a:p>
        </p:txBody>
      </p:sp>
      <p:pic>
        <p:nvPicPr>
          <p:cNvPr id="9" name="Content Placeholder 8" descr="Screen Shot 2015-09-16 at 2.37.51 PM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742" b="-39742"/>
          <a:stretch>
            <a:fillRect/>
          </a:stretch>
        </p:blipFill>
        <p:spPr>
          <a:xfrm>
            <a:off x="457200" y="1417638"/>
            <a:ext cx="4040188" cy="5241536"/>
          </a:xfrm>
        </p:spPr>
      </p:pic>
    </p:spTree>
    <p:extLst>
      <p:ext uri="{BB962C8B-B14F-4D97-AF65-F5344CB8AC3E}">
        <p14:creationId xmlns:p14="http://schemas.microsoft.com/office/powerpoint/2010/main" val="338793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349632"/>
            <a:ext cx="4171923" cy="1371027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936794" y="2349632"/>
            <a:ext cx="3750006" cy="13710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27866"/>
            <a:ext cx="3457575" cy="119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325698"/>
            <a:ext cx="3324225" cy="1362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650" y="3927866"/>
            <a:ext cx="3486150" cy="1200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050" y="5335223"/>
            <a:ext cx="3333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1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3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User Entity and </a:t>
            </a:r>
            <a:r>
              <a:rPr lang="en-US" dirty="0" err="1" smtClean="0"/>
              <a:t>User_Transaction</a:t>
            </a:r>
            <a:r>
              <a:rPr lang="en-US" dirty="0" smtClean="0"/>
              <a:t> Relationship</a:t>
            </a:r>
            <a:endParaRPr lang="en-US" dirty="0"/>
          </a:p>
        </p:txBody>
      </p:sp>
      <p:pic>
        <p:nvPicPr>
          <p:cNvPr id="8" name="Content Placeholder 7" descr="Screen Shot 2015-09-16 at 2.35.17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47" r="-1354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  <p:sp>
        <p:nvSpPr>
          <p:cNvPr id="9" name="TextBox 8"/>
          <p:cNvSpPr txBox="1"/>
          <p:nvPr/>
        </p:nvSpPr>
        <p:spPr>
          <a:xfrm>
            <a:off x="8902158" y="37747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319368"/>
            <a:ext cx="5508171" cy="10366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10842"/>
            <a:ext cx="4898571" cy="1848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572906"/>
            <a:ext cx="3113314" cy="72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665" y="4295863"/>
            <a:ext cx="3088135" cy="20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/>
          <a:lstStyle/>
          <a:p>
            <a:pPr algn="ctr"/>
            <a:r>
              <a:rPr lang="en-US" dirty="0" smtClean="0"/>
              <a:t>Item Entity-Relations</a:t>
            </a:r>
            <a:endParaRPr lang="en-US" dirty="0"/>
          </a:p>
        </p:txBody>
      </p:sp>
      <p:pic>
        <p:nvPicPr>
          <p:cNvPr id="3" name="Content Placeholder 2" descr="Screen Shot 2015-09-16 at 2.35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17" r="-11117"/>
          <a:stretch>
            <a:fillRect/>
          </a:stretch>
        </p:blipFill>
        <p:spPr>
          <a:xfrm>
            <a:off x="457200" y="2174875"/>
            <a:ext cx="8229600" cy="3951288"/>
          </a:xfrm>
        </p:spPr>
      </p:pic>
    </p:spTree>
    <p:extLst>
      <p:ext uri="{BB962C8B-B14F-4D97-AF65-F5344CB8AC3E}">
        <p14:creationId xmlns:p14="http://schemas.microsoft.com/office/powerpoint/2010/main" val="363858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294328"/>
            <a:ext cx="4171923" cy="990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41897"/>
            <a:ext cx="2756263" cy="1186553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745914" y="2294328"/>
            <a:ext cx="3940886" cy="1960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585" y="4412228"/>
            <a:ext cx="3938215" cy="1627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785425"/>
            <a:ext cx="3938215" cy="126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Category </a:t>
            </a:r>
            <a:r>
              <a:rPr lang="en-US" dirty="0"/>
              <a:t>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5.49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4" b="-424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Address Entity 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04 PM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3" b="-3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04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199" y="2227229"/>
            <a:ext cx="2535459" cy="1230074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245147" y="2227229"/>
            <a:ext cx="5441653" cy="1230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00474"/>
            <a:ext cx="3523638" cy="1381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359" y="3800474"/>
            <a:ext cx="4451441" cy="228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Recap</a:t>
            </a:r>
            <a:endParaRPr lang="en-US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rgbClr val="FFFFFF">
              <a:alpha val="45098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b="1" dirty="0" err="1" smtClean="0"/>
              <a:t>maetS</a:t>
            </a:r>
            <a:endParaRPr lang="en-US" sz="4400" b="1" dirty="0" smtClean="0"/>
          </a:p>
          <a:p>
            <a:pPr lvl="1"/>
            <a:r>
              <a:rPr lang="en-US" b="1" dirty="0" smtClean="0"/>
              <a:t>A web application to buy, sell and bid on games, merchandise, expansion packs, and user created content.</a:t>
            </a:r>
          </a:p>
          <a:p>
            <a:pPr lvl="1"/>
            <a:r>
              <a:rPr lang="en-US" b="1" dirty="0" smtClean="0"/>
              <a:t>Sellers will be able to set the price of the content and potential put items up for </a:t>
            </a:r>
            <a:r>
              <a:rPr lang="en-US" b="1" smtClean="0"/>
              <a:t>free.</a:t>
            </a:r>
          </a:p>
        </p:txBody>
      </p:sp>
    </p:spTree>
    <p:extLst>
      <p:ext uri="{BB962C8B-B14F-4D97-AF65-F5344CB8AC3E}">
        <p14:creationId xmlns:p14="http://schemas.microsoft.com/office/powerpoint/2010/main" val="184509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/>
              <a:t>Entity-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3" name="Content Placeholder 2" descr="Screen Shot 2015-09-16 at 2.36.18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04" b="-810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910146"/>
          </a:xfrm>
        </p:spPr>
        <p:txBody>
          <a:bodyPr>
            <a:normAutofit/>
          </a:bodyPr>
          <a:lstStyle/>
          <a:p>
            <a:r>
              <a:rPr lang="en-US" dirty="0" smtClean="0"/>
              <a:t>Credit Card </a:t>
            </a:r>
          </a:p>
          <a:p>
            <a:r>
              <a:rPr lang="en-US" dirty="0" smtClean="0"/>
              <a:t>Entity</a:t>
            </a:r>
            <a:r>
              <a:rPr lang="en-US" dirty="0"/>
              <a:t>-</a:t>
            </a:r>
            <a:r>
              <a:rPr lang="en-US" dirty="0" smtClean="0"/>
              <a:t>Relationship</a:t>
            </a:r>
            <a:endParaRPr lang="en-US" dirty="0"/>
          </a:p>
        </p:txBody>
      </p:sp>
      <p:pic>
        <p:nvPicPr>
          <p:cNvPr id="8" name="Content Placeholder 7" descr="Screen Shot 2015-09-16 at 2.36.29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40" r="4258" b="-16640"/>
          <a:stretch/>
        </p:blipFill>
        <p:spPr>
          <a:xfrm>
            <a:off x="4645025" y="1875489"/>
            <a:ext cx="4174046" cy="4546282"/>
          </a:xfrm>
        </p:spPr>
      </p:pic>
    </p:spTree>
    <p:extLst>
      <p:ext uri="{BB962C8B-B14F-4D97-AF65-F5344CB8AC3E}">
        <p14:creationId xmlns:p14="http://schemas.microsoft.com/office/powerpoint/2010/main" val="33011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1" y="3776017"/>
            <a:ext cx="2346960" cy="1116881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833257" y="2371102"/>
            <a:ext cx="3853543" cy="1226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371102"/>
            <a:ext cx="3627121" cy="1232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283" y="3822746"/>
            <a:ext cx="4333389" cy="18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1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1255"/>
            <a:ext cx="8229600" cy="501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Supplier Entity-Relationship</a:t>
            </a:r>
            <a:endParaRPr lang="en-US" dirty="0"/>
          </a:p>
        </p:txBody>
      </p:sp>
      <p:pic>
        <p:nvPicPr>
          <p:cNvPr id="7" name="Content Placeholder 6" descr="Screen Shot 2015-09-16 at 2.37.36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03" r="-27303"/>
          <a:stretch>
            <a:fillRect/>
          </a:stretch>
        </p:blipFill>
        <p:spPr>
          <a:xfrm>
            <a:off x="-130565" y="2032433"/>
            <a:ext cx="9531244" cy="4389338"/>
          </a:xfrm>
        </p:spPr>
      </p:pic>
    </p:spTree>
    <p:extLst>
      <p:ext uri="{BB962C8B-B14F-4D97-AF65-F5344CB8AC3E}">
        <p14:creationId xmlns:p14="http://schemas.microsoft.com/office/powerpoint/2010/main" val="386097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1" y="2442949"/>
            <a:ext cx="5603966" cy="1596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56846"/>
            <a:ext cx="3818708" cy="1585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914" y="4156846"/>
            <a:ext cx="3940886" cy="23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Entity-Relation Diagrams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Supplier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  <p:pic>
        <p:nvPicPr>
          <p:cNvPr id="5" name="Content Placeholder 4" descr="Screen Shot 2015-09-16 at 2.38.13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48" r="-28648"/>
          <a:stretch>
            <a:fillRect/>
          </a:stretch>
        </p:blipFill>
        <p:spPr>
          <a:xfrm>
            <a:off x="118695" y="2174875"/>
            <a:ext cx="9025305" cy="3951288"/>
          </a:xfrm>
        </p:spPr>
      </p:pic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User Stocked </a:t>
            </a:r>
          </a:p>
          <a:p>
            <a:pPr algn="ctr"/>
            <a:r>
              <a:rPr lang="en-US" dirty="0" smtClean="0"/>
              <a:t>Entity-Relationship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394856"/>
            <a:ext cx="5653449" cy="1680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837" y="4293371"/>
            <a:ext cx="5335963" cy="157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9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9123" y="1507514"/>
            <a:ext cx="4057677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07514"/>
            <a:ext cx="4288714" cy="62983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Added Functions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u="sng" dirty="0" smtClean="0"/>
              <a:t>Shop</a:t>
            </a:r>
          </a:p>
          <a:p>
            <a:pPr lvl="1"/>
            <a:r>
              <a:rPr lang="en-US" dirty="0" smtClean="0"/>
              <a:t>User viewable shop displaying content for sale.</a:t>
            </a:r>
            <a:endParaRPr lang="en-US" dirty="0"/>
          </a:p>
          <a:p>
            <a:r>
              <a:rPr lang="en-US" b="1" u="sng" dirty="0"/>
              <a:t>Wish </a:t>
            </a:r>
            <a:r>
              <a:rPr lang="en-US" b="1" u="sng" dirty="0" smtClean="0"/>
              <a:t>list</a:t>
            </a:r>
          </a:p>
          <a:p>
            <a:pPr lvl="1"/>
            <a:r>
              <a:rPr lang="en-US" dirty="0" smtClean="0"/>
              <a:t>Users will be able to save and rank items for later purchase.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Wish List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find </a:t>
            </a:r>
            <a:r>
              <a:rPr lang="en-US" dirty="0"/>
              <a:t>a copy of the </a:t>
            </a:r>
            <a:r>
              <a:rPr lang="en-US" dirty="0" smtClean="0"/>
              <a:t>Pokémon </a:t>
            </a:r>
            <a:r>
              <a:rPr lang="en-US" dirty="0"/>
              <a:t>Master Trainer board game</a:t>
            </a:r>
          </a:p>
          <a:p>
            <a:pPr lvl="1"/>
            <a:r>
              <a:rPr lang="en-US" dirty="0"/>
              <a:t>The price is set to 200 dollars </a:t>
            </a:r>
            <a:r>
              <a:rPr lang="en-US" dirty="0" smtClean="0"/>
              <a:t>but you don’t currently have the funds</a:t>
            </a:r>
          </a:p>
          <a:p>
            <a:pPr lvl="1"/>
            <a:r>
              <a:rPr lang="en-US" dirty="0" smtClean="0"/>
              <a:t>You put </a:t>
            </a:r>
            <a:r>
              <a:rPr lang="en-US" dirty="0"/>
              <a:t>it on </a:t>
            </a:r>
            <a:r>
              <a:rPr lang="en-US" dirty="0" smtClean="0"/>
              <a:t>your wish list </a:t>
            </a:r>
            <a:r>
              <a:rPr lang="en-US" dirty="0"/>
              <a:t>so </a:t>
            </a:r>
            <a:r>
              <a:rPr lang="en-US" dirty="0" smtClean="0"/>
              <a:t>you </a:t>
            </a:r>
            <a:r>
              <a:rPr lang="en-US" dirty="0"/>
              <a:t>can easily go back and find it later</a:t>
            </a:r>
          </a:p>
          <a:p>
            <a:pPr lvl="1"/>
            <a:r>
              <a:rPr lang="en-US" dirty="0"/>
              <a:t>When the item is bought before </a:t>
            </a:r>
            <a:r>
              <a:rPr lang="en-US" dirty="0" smtClean="0"/>
              <a:t>you have a chance to buy, you </a:t>
            </a:r>
            <a:r>
              <a:rPr lang="en-US" dirty="0"/>
              <a:t>is notified via email and it is removed from </a:t>
            </a:r>
            <a:r>
              <a:rPr lang="en-US" dirty="0" smtClean="0"/>
              <a:t>your </a:t>
            </a:r>
            <a:r>
              <a:rPr lang="en-US" dirty="0"/>
              <a:t>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0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Personal Shop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dirty="0" smtClean="0"/>
              <a:t>You decide </a:t>
            </a:r>
            <a:r>
              <a:rPr lang="en-US" dirty="0"/>
              <a:t>that </a:t>
            </a:r>
            <a:r>
              <a:rPr lang="en-US" dirty="0" smtClean="0"/>
              <a:t>you </a:t>
            </a:r>
            <a:r>
              <a:rPr lang="en-US" dirty="0"/>
              <a:t>have a lot of tabletop games </a:t>
            </a:r>
            <a:r>
              <a:rPr lang="en-US" dirty="0" smtClean="0"/>
              <a:t>you </a:t>
            </a:r>
            <a:r>
              <a:rPr lang="en-US" dirty="0"/>
              <a:t>will no longer be playing and would like to sell for some extra cash to support </a:t>
            </a:r>
            <a:r>
              <a:rPr lang="en-US" dirty="0" smtClean="0"/>
              <a:t>your </a:t>
            </a:r>
            <a:r>
              <a:rPr lang="en-US" dirty="0"/>
              <a:t>habit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go to </a:t>
            </a:r>
            <a:r>
              <a:rPr lang="en-US" dirty="0" smtClean="0"/>
              <a:t>your </a:t>
            </a:r>
            <a:r>
              <a:rPr lang="en-US" dirty="0"/>
              <a:t>profile and open a shop and put in all of </a:t>
            </a:r>
            <a:r>
              <a:rPr lang="en-US" dirty="0" smtClean="0"/>
              <a:t>your </a:t>
            </a:r>
            <a:r>
              <a:rPr lang="en-US" dirty="0"/>
              <a:t>extra games</a:t>
            </a:r>
          </a:p>
          <a:p>
            <a:pPr lvl="1"/>
            <a:r>
              <a:rPr lang="en-US" dirty="0" smtClean="0"/>
              <a:t>You can now </a:t>
            </a:r>
            <a:r>
              <a:rPr lang="en-US" dirty="0"/>
              <a:t>distribute this link to buyers and display all of </a:t>
            </a:r>
            <a:r>
              <a:rPr lang="en-US" dirty="0" smtClean="0"/>
              <a:t>your </a:t>
            </a:r>
            <a:r>
              <a:rPr lang="en-US" dirty="0"/>
              <a:t>items </a:t>
            </a:r>
            <a:r>
              <a:rPr lang="en-US" dirty="0" smtClean="0"/>
              <a:t>in one unified location</a:t>
            </a:r>
            <a:endParaRPr lang="en-US" dirty="0"/>
          </a:p>
          <a:p>
            <a:pPr lvl="1"/>
            <a:r>
              <a:rPr lang="en-US" dirty="0"/>
              <a:t>Users who find an item in this shop </a:t>
            </a:r>
            <a:r>
              <a:rPr lang="en-US" dirty="0" smtClean="0"/>
              <a:t>while using the  search feature </a:t>
            </a:r>
            <a:r>
              <a:rPr lang="en-US" dirty="0"/>
              <a:t>can also click a link and view the rest of the items </a:t>
            </a:r>
            <a:r>
              <a:rPr lang="en-US" dirty="0" smtClean="0"/>
              <a:t>in your </a:t>
            </a:r>
            <a:r>
              <a:rPr lang="en-US" dirty="0"/>
              <a:t>shop.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Sale Item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You just bought Minecraft and </a:t>
            </a:r>
            <a:r>
              <a:rPr lang="en-US" dirty="0" smtClean="0"/>
              <a:t>want </a:t>
            </a:r>
            <a:r>
              <a:rPr lang="en-US" dirty="0"/>
              <a:t>to get some mods</a:t>
            </a:r>
          </a:p>
          <a:p>
            <a:pPr lvl="1"/>
            <a:r>
              <a:rPr lang="en-US" dirty="0"/>
              <a:t>Browse to Minecraft-&gt;Mods</a:t>
            </a:r>
          </a:p>
          <a:p>
            <a:pPr lvl="1"/>
            <a:r>
              <a:rPr lang="en-US" dirty="0"/>
              <a:t>Find the mod you want and click “buy” </a:t>
            </a:r>
          </a:p>
          <a:p>
            <a:pPr lvl="1"/>
            <a:r>
              <a:rPr lang="en-US" dirty="0"/>
              <a:t>Check email </a:t>
            </a:r>
            <a:r>
              <a:rPr lang="en-US" dirty="0" smtClean="0"/>
              <a:t>for your </a:t>
            </a:r>
            <a:r>
              <a:rPr lang="en-US" dirty="0"/>
              <a:t>download link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5">
                  <a:tint val="50000"/>
                  <a:satMod val="300000"/>
                  <a:alpha val="87000"/>
                </a:schemeClr>
              </a:gs>
              <a:gs pos="35000">
                <a:schemeClr val="accent5">
                  <a:tint val="37000"/>
                  <a:satMod val="300000"/>
                  <a:alpha val="87000"/>
                </a:schemeClr>
              </a:gs>
              <a:gs pos="100000">
                <a:schemeClr val="accent5">
                  <a:tint val="15000"/>
                  <a:satMod val="350000"/>
                  <a:alpha val="8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Auction Item Use Case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want </a:t>
            </a:r>
            <a:r>
              <a:rPr lang="en-US" dirty="0"/>
              <a:t>a plush of </a:t>
            </a:r>
            <a:r>
              <a:rPr lang="en-US" dirty="0" err="1"/>
              <a:t>Rammus</a:t>
            </a:r>
            <a:endParaRPr lang="en-US" dirty="0"/>
          </a:p>
          <a:p>
            <a:pPr lvl="1"/>
            <a:r>
              <a:rPr lang="en-US" dirty="0" smtClean="0"/>
              <a:t>Search for </a:t>
            </a:r>
            <a:r>
              <a:rPr lang="en-US" dirty="0"/>
              <a:t>“</a:t>
            </a:r>
            <a:r>
              <a:rPr lang="en-US" dirty="0" err="1"/>
              <a:t>Rammus</a:t>
            </a:r>
            <a:r>
              <a:rPr lang="en-US" dirty="0"/>
              <a:t> plush” in </a:t>
            </a:r>
            <a:r>
              <a:rPr lang="en-US" dirty="0" smtClean="0"/>
              <a:t>the search </a:t>
            </a:r>
            <a:r>
              <a:rPr lang="en-US" dirty="0"/>
              <a:t>bar </a:t>
            </a:r>
          </a:p>
          <a:p>
            <a:pPr lvl="1"/>
            <a:r>
              <a:rPr lang="en-US" dirty="0" smtClean="0"/>
              <a:t>Click </a:t>
            </a:r>
            <a:r>
              <a:rPr lang="en-US" dirty="0"/>
              <a:t>on an auction </a:t>
            </a:r>
            <a:r>
              <a:rPr lang="en-US" dirty="0" smtClean="0"/>
              <a:t>listing </a:t>
            </a:r>
            <a:r>
              <a:rPr lang="en-US" dirty="0"/>
              <a:t>and </a:t>
            </a:r>
            <a:r>
              <a:rPr lang="en-US" dirty="0" smtClean="0"/>
              <a:t>enter </a:t>
            </a:r>
            <a:r>
              <a:rPr lang="en-US" dirty="0"/>
              <a:t>a bid</a:t>
            </a:r>
          </a:p>
          <a:p>
            <a:pPr lvl="1"/>
            <a:r>
              <a:rPr lang="en-US" dirty="0" smtClean="0"/>
              <a:t>Some time later, you are </a:t>
            </a:r>
            <a:r>
              <a:rPr lang="en-US" dirty="0"/>
              <a:t>notified by email that </a:t>
            </a:r>
            <a:r>
              <a:rPr lang="en-US" dirty="0" smtClean="0"/>
              <a:t>you were outbid</a:t>
            </a:r>
          </a:p>
          <a:p>
            <a:pPr lvl="1"/>
            <a:r>
              <a:rPr lang="en-US" dirty="0" smtClean="0"/>
              <a:t>Go to your bid history and place a higher bid</a:t>
            </a:r>
            <a:endParaRPr lang="en-US" dirty="0"/>
          </a:p>
          <a:p>
            <a:pPr lvl="1"/>
            <a:r>
              <a:rPr lang="en-US" dirty="0" smtClean="0"/>
              <a:t>Win the </a:t>
            </a:r>
            <a:r>
              <a:rPr lang="en-US" dirty="0" err="1" smtClean="0"/>
              <a:t>Rammus</a:t>
            </a:r>
            <a:r>
              <a:rPr lang="en-US" dirty="0" smtClean="0"/>
              <a:t> plush and then make the payment and receive </a:t>
            </a:r>
            <a:r>
              <a:rPr lang="en-US" dirty="0"/>
              <a:t>it in the 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Technical Survey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Front end:</a:t>
            </a:r>
          </a:p>
          <a:p>
            <a:pPr lvl="1"/>
            <a:r>
              <a:rPr lang="en-US" dirty="0" smtClean="0"/>
              <a:t>HTML5/CSS</a:t>
            </a:r>
          </a:p>
          <a:p>
            <a:pPr lvl="1"/>
            <a:r>
              <a:rPr lang="en-US" dirty="0" smtClean="0"/>
              <a:t>JavaScript</a:t>
            </a:r>
          </a:p>
          <a:p>
            <a:r>
              <a:rPr lang="en-US" dirty="0" smtClean="0"/>
              <a:t>Back end: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Java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u="sng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HTML5/CSS/JavaScript</a:t>
            </a:r>
            <a:endParaRPr lang="en-US" b="1" u="sng" dirty="0">
              <a:ln w="11430"/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lt1">
              <a:alpha val="4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HTML5/CSS</a:t>
            </a:r>
          </a:p>
          <a:p>
            <a:pPr lvl="1"/>
            <a:r>
              <a:rPr lang="en-US" dirty="0" smtClean="0"/>
              <a:t>Bootstrap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 err="1" smtClean="0"/>
              <a:t>RequireJS</a:t>
            </a:r>
            <a:endParaRPr lang="en-US" dirty="0" smtClean="0"/>
          </a:p>
          <a:p>
            <a:pPr lvl="1"/>
            <a:r>
              <a:rPr lang="en-US" dirty="0" smtClean="0"/>
              <a:t>AngularJS</a:t>
            </a:r>
          </a:p>
        </p:txBody>
      </p:sp>
    </p:spTree>
    <p:extLst>
      <p:ext uri="{BB962C8B-B14F-4D97-AF65-F5344CB8AC3E}">
        <p14:creationId xmlns:p14="http://schemas.microsoft.com/office/powerpoint/2010/main" val="2250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446</Words>
  <Application>Microsoft Office PowerPoint</Application>
  <PresentationFormat>On-screen Show (4:3)</PresentationFormat>
  <Paragraphs>88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maetS</vt:lpstr>
      <vt:lpstr>Recap</vt:lpstr>
      <vt:lpstr>Added Functions</vt:lpstr>
      <vt:lpstr>Wish List Use Case</vt:lpstr>
      <vt:lpstr>Personal Shop Use Case</vt:lpstr>
      <vt:lpstr>Sale Item Use Case</vt:lpstr>
      <vt:lpstr>Auction Item Use Case</vt:lpstr>
      <vt:lpstr>Technical Survey</vt:lpstr>
      <vt:lpstr>HTML5/CSS/JavaScript</vt:lpstr>
      <vt:lpstr>MySQL</vt:lpstr>
      <vt:lpstr>Java Web Server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Entity-Relation Diagrams</vt:lpstr>
      <vt:lpstr>Schema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Grant</dc:creator>
  <cp:lastModifiedBy>Nicholas Denaro</cp:lastModifiedBy>
  <cp:revision>49</cp:revision>
  <dcterms:created xsi:type="dcterms:W3CDTF">2015-09-15T15:13:24Z</dcterms:created>
  <dcterms:modified xsi:type="dcterms:W3CDTF">2015-10-15T15:42:28Z</dcterms:modified>
</cp:coreProperties>
</file>